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  <p:sldId id="261" r:id="rId6"/>
    <p:sldId id="262" r:id="rId7"/>
    <p:sldId id="265" r:id="rId8"/>
    <p:sldId id="268" r:id="rId9"/>
    <p:sldId id="264" r:id="rId10"/>
    <p:sldId id="269" r:id="rId11"/>
    <p:sldId id="270" r:id="rId12"/>
    <p:sldId id="271" r:id="rId13"/>
    <p:sldId id="273" r:id="rId14"/>
    <p:sldId id="274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A2062-C105-4086-8A50-F20ABE323A93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060A4-DE67-4F85-8EC6-045C8D82CE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A2062-C105-4086-8A50-F20ABE323A93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060A4-DE67-4F85-8EC6-045C8D82CE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A2062-C105-4086-8A50-F20ABE323A93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060A4-DE67-4F85-8EC6-045C8D82CE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A2062-C105-4086-8A50-F20ABE323A93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060A4-DE67-4F85-8EC6-045C8D82CE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A2062-C105-4086-8A50-F20ABE323A93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060A4-DE67-4F85-8EC6-045C8D82CE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A2062-C105-4086-8A50-F20ABE323A93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060A4-DE67-4F85-8EC6-045C8D82CE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A2062-C105-4086-8A50-F20ABE323A93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060A4-DE67-4F85-8EC6-045C8D82CE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A2062-C105-4086-8A50-F20ABE323A93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060A4-DE67-4F85-8EC6-045C8D82CE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A2062-C105-4086-8A50-F20ABE323A93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060A4-DE67-4F85-8EC6-045C8D82CE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A2062-C105-4086-8A50-F20ABE323A93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060A4-DE67-4F85-8EC6-045C8D82CE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A2062-C105-4086-8A50-F20ABE323A93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060A4-DE67-4F85-8EC6-045C8D82CE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A2062-C105-4086-8A50-F20ABE323A93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060A4-DE67-4F85-8EC6-045C8D82CE4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ochi2014.com/komanda-soedinennie-shtati" TargetMode="External"/><Relationship Id="rId3" Type="http://schemas.openxmlformats.org/officeDocument/2006/relationships/hyperlink" Target="http://www.sochi2014.com/komanda-niderlandi" TargetMode="External"/><Relationship Id="rId7" Type="http://schemas.openxmlformats.org/officeDocument/2006/relationships/hyperlink" Target="http://www.sochi2014.com/komanda-kanada" TargetMode="External"/><Relationship Id="rId2" Type="http://schemas.openxmlformats.org/officeDocument/2006/relationships/hyperlink" Target="http://www.sochi2014.com/komanda-germaniy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sochi2014.com/komanda-rossiya" TargetMode="External"/><Relationship Id="rId11" Type="http://schemas.openxmlformats.org/officeDocument/2006/relationships/hyperlink" Target="http://www.sochi2014.com/komanda-belarus" TargetMode="External"/><Relationship Id="rId5" Type="http://schemas.openxmlformats.org/officeDocument/2006/relationships/hyperlink" Target="http://www.sochi2014.com/komanda-shveytsariya" TargetMode="External"/><Relationship Id="rId10" Type="http://schemas.openxmlformats.org/officeDocument/2006/relationships/hyperlink" Target="http://www.sochi2014.com/komanda-kitay" TargetMode="External"/><Relationship Id="rId4" Type="http://schemas.openxmlformats.org/officeDocument/2006/relationships/hyperlink" Target="http://www.sochi2014.com/komanda-norvegiya" TargetMode="External"/><Relationship Id="rId9" Type="http://schemas.openxmlformats.org/officeDocument/2006/relationships/hyperlink" Target="http://www.sochi2014.com/komanda-polsh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sochi2014.com/biatlon-sprint-7-5-km-zhen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chi2014.com/sanniy-sport-odinochniki-muzhchini-zaezd-4" TargetMode="External"/><Relationship Id="rId2" Type="http://schemas.openxmlformats.org/officeDocument/2006/relationships/hyperlink" Target="http://www.sochi2014.com/sanniy-sport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Ольга Граф принесла первую медаль в копилку сборной России на Олимпиаде в Сочи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628800"/>
            <a:ext cx="5418078" cy="36004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123728" y="476672"/>
            <a:ext cx="45961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800" b="1" dirty="0" smtClean="0"/>
              <a:t>9 февраля 2014г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796136" y="1628800"/>
            <a:ext cx="3096344" cy="3672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Ольга ГРАФ</a:t>
            </a:r>
          </a:p>
          <a:p>
            <a:r>
              <a:rPr lang="ru-RU" sz="2400" dirty="0" smtClean="0"/>
              <a:t>Конькобежка </a:t>
            </a:r>
            <a:r>
              <a:rPr lang="ru-RU" sz="2400" dirty="0"/>
              <a:t>взяла бронзу на дистанции 3 000 м. Эта медаль стала первой для сборной России на Олимпиаде</a:t>
            </a:r>
            <a:r>
              <a:rPr lang="ru-RU" sz="2400" dirty="0" smtClean="0"/>
              <a:t>.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Место: 3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бронза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photo.championat.com/11/11821/cov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2708920"/>
            <a:ext cx="5238001" cy="295232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475656" y="836712"/>
            <a:ext cx="6336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/>
              <a:t>13 февраля 2014г.</a:t>
            </a:r>
            <a:endParaRPr lang="ru-RU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156176" y="2564904"/>
            <a:ext cx="2348720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Санный спорт</a:t>
            </a:r>
          </a:p>
          <a:p>
            <a:endParaRPr lang="ru-RU" sz="2800" b="1" dirty="0" smtClean="0"/>
          </a:p>
          <a:p>
            <a:r>
              <a:rPr lang="ru-RU" sz="2800" b="1" dirty="0" smtClean="0"/>
              <a:t>Эстафета </a:t>
            </a:r>
          </a:p>
          <a:p>
            <a:endParaRPr lang="ru-RU" dirty="0"/>
          </a:p>
          <a:p>
            <a:endParaRPr lang="ru-RU" dirty="0" smtClean="0"/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Место: 2</a:t>
            </a:r>
          </a:p>
          <a:p>
            <a:pPr algn="ctr"/>
            <a:endParaRPr lang="ru-RU" sz="2800" b="1" dirty="0">
              <a:solidFill>
                <a:srgbClr val="FF000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серебро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photo.championat.com/11/11829/cov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36912"/>
            <a:ext cx="5483686" cy="237626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475656" y="836712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/>
              <a:t>14 февраля 2014г.</a:t>
            </a:r>
            <a:endParaRPr lang="ru-RU" sz="4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868144" y="2348880"/>
            <a:ext cx="295232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Елена </a:t>
            </a:r>
            <a:r>
              <a:rPr lang="ru-RU" sz="2800" b="1" dirty="0">
                <a:solidFill>
                  <a:srgbClr val="FF0000"/>
                </a:solidFill>
              </a:rPr>
              <a:t>Никитина 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endParaRPr lang="ru-RU" sz="2800" dirty="0" smtClean="0"/>
          </a:p>
          <a:p>
            <a:r>
              <a:rPr lang="ru-RU" sz="2800" dirty="0" smtClean="0"/>
              <a:t>Скелетон</a:t>
            </a:r>
          </a:p>
          <a:p>
            <a:endParaRPr lang="ru-RU" sz="2800" dirty="0"/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Место: 3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бронза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photo.championat.com/11/11781/cov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16832"/>
            <a:ext cx="4989635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115616" y="692696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/>
              <a:t>15 февраля 2014г.</a:t>
            </a:r>
            <a:endParaRPr lang="ru-RU" sz="4800" b="1" dirty="0"/>
          </a:p>
        </p:txBody>
      </p:sp>
      <p:pic>
        <p:nvPicPr>
          <p:cNvPr id="28674" name="Picture 2" descr="http://photo.championat.com/11/11841/cov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437111"/>
            <a:ext cx="5040560" cy="218424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652120" y="1988841"/>
            <a:ext cx="331236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Виктор Ан</a:t>
            </a:r>
            <a:endParaRPr lang="ru-RU" sz="2800" b="1" dirty="0" smtClean="0"/>
          </a:p>
          <a:p>
            <a:pPr algn="ctr"/>
            <a:endParaRPr lang="ru-RU" sz="2800" b="1" dirty="0" smtClean="0"/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Владимир Григорьев</a:t>
            </a:r>
          </a:p>
          <a:p>
            <a:endParaRPr lang="ru-RU" sz="2800" dirty="0">
              <a:solidFill>
                <a:srgbClr val="FF0000"/>
              </a:solidFill>
            </a:endParaRPr>
          </a:p>
          <a:p>
            <a:r>
              <a:rPr lang="ru-RU" sz="2800" dirty="0" smtClean="0"/>
              <a:t>Шорт-трек </a:t>
            </a:r>
          </a:p>
          <a:p>
            <a:r>
              <a:rPr lang="ru-RU" sz="2800" dirty="0" smtClean="0"/>
              <a:t>Мужчины, 1000м</a:t>
            </a:r>
          </a:p>
          <a:p>
            <a:endParaRPr lang="ru-RU" dirty="0"/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Место: 1 и 2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Золото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Серебро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692696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/>
              <a:t>15 февраля 2014г.</a:t>
            </a:r>
            <a:endParaRPr lang="ru-RU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868144" y="2056686"/>
            <a:ext cx="30243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Александр Третьяков</a:t>
            </a:r>
            <a:endParaRPr lang="ru-RU" sz="2800" b="1" dirty="0" smtClean="0"/>
          </a:p>
          <a:p>
            <a:pPr algn="ctr"/>
            <a:endParaRPr lang="ru-RU" sz="2800" dirty="0" smtClean="0"/>
          </a:p>
          <a:p>
            <a:r>
              <a:rPr lang="ru-RU" sz="2800" dirty="0" smtClean="0"/>
              <a:t>Скелетон </a:t>
            </a:r>
            <a:endParaRPr lang="ru-RU" dirty="0"/>
          </a:p>
          <a:p>
            <a:pPr algn="ctr"/>
            <a:endParaRPr lang="ru-RU" sz="2800" dirty="0" smtClean="0">
              <a:solidFill>
                <a:srgbClr val="FF0000"/>
              </a:solidFill>
            </a:endParaRPr>
          </a:p>
          <a:p>
            <a:pPr algn="ctr"/>
            <a:endParaRPr lang="ru-RU" sz="2800" dirty="0">
              <a:solidFill>
                <a:srgbClr val="FF000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Место: 1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Золото</a:t>
            </a:r>
          </a:p>
          <a:p>
            <a:pPr algn="ctr"/>
            <a:endParaRPr lang="ru-RU" sz="2800" dirty="0" smtClean="0">
              <a:solidFill>
                <a:srgbClr val="FF0000"/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6" name="Рисунок 5" descr="http://photo.championat.com/11/11843/cov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204864"/>
            <a:ext cx="4608512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692696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/>
              <a:t>16 февраля 2014г.</a:t>
            </a:r>
            <a:endParaRPr lang="ru-RU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868144" y="2056686"/>
            <a:ext cx="3024336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Лыжные гонки</a:t>
            </a:r>
          </a:p>
          <a:p>
            <a:r>
              <a:rPr lang="ru-RU" sz="2800" dirty="0" smtClean="0"/>
              <a:t>Эстафета 4*10км, мужчины</a:t>
            </a:r>
            <a:endParaRPr lang="ru-RU" dirty="0"/>
          </a:p>
          <a:p>
            <a:pPr algn="ctr"/>
            <a:endParaRPr lang="ru-RU" sz="2800" dirty="0" smtClean="0">
              <a:solidFill>
                <a:srgbClr val="FF0000"/>
              </a:solidFill>
            </a:endParaRPr>
          </a:p>
          <a:p>
            <a:pPr algn="ctr"/>
            <a:endParaRPr lang="ru-RU" sz="2800" dirty="0">
              <a:solidFill>
                <a:srgbClr val="FF000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Место: 2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Серебро </a:t>
            </a:r>
          </a:p>
          <a:p>
            <a:pPr algn="ctr"/>
            <a:endParaRPr lang="ru-RU" sz="2800" dirty="0" smtClean="0">
              <a:solidFill>
                <a:srgbClr val="FF0000"/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9698" name="Picture 2" descr="http://photo.championat.com/11/11845/cov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789040"/>
            <a:ext cx="6148375" cy="2664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4" y="1988843"/>
          <a:ext cx="8784974" cy="4372344"/>
        </p:xfrm>
        <a:graphic>
          <a:graphicData uri="http://schemas.openxmlformats.org/drawingml/2006/table">
            <a:tbl>
              <a:tblPr/>
              <a:tblGrid>
                <a:gridCol w="2008685"/>
                <a:gridCol w="3097733"/>
                <a:gridCol w="919639"/>
                <a:gridCol w="919639"/>
                <a:gridCol w="919639"/>
                <a:gridCol w="919639"/>
              </a:tblGrid>
              <a:tr h="85892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dirty="0"/>
                        <a:t>Место</a:t>
                      </a:r>
                    </a:p>
                  </a:txBody>
                  <a:tcPr marL="164401" marR="41100" marT="246602" marB="822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09A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/>
                        <a:t>Страна</a:t>
                      </a:r>
                    </a:p>
                  </a:txBody>
                  <a:tcPr marL="82201" marR="41100" marT="246602" marB="822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09A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Золото</a:t>
                      </a:r>
                    </a:p>
                  </a:txBody>
                  <a:tcPr marL="41100" marR="41100" marT="246602" marB="822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09A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Серебро</a:t>
                      </a:r>
                    </a:p>
                  </a:txBody>
                  <a:tcPr marL="41100" marR="41100" marT="246602" marB="822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09A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Бронза</a:t>
                      </a:r>
                    </a:p>
                  </a:txBody>
                  <a:tcPr marL="41100" marR="41100" marT="246602" marB="822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09A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Всего</a:t>
                      </a:r>
                    </a:p>
                  </a:txBody>
                  <a:tcPr marL="41100" marR="41100" marT="246602" marB="822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09A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69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1</a:t>
                      </a:r>
                    </a:p>
                  </a:txBody>
                  <a:tcPr marL="164401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09A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048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>
                          <a:solidFill>
                            <a:srgbClr val="000000"/>
                          </a:solidFill>
                          <a:hlinkClick r:id="rId2"/>
                        </a:rPr>
                        <a:t>Германия</a:t>
                      </a:r>
                      <a:endParaRPr lang="ru-RU" sz="1600"/>
                    </a:p>
                  </a:txBody>
                  <a:tcPr marL="287702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09A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048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7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09A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048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3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09A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048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2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09A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048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/>
                        <a:t>12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09A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048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69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2</a:t>
                      </a:r>
                    </a:p>
                  </a:txBody>
                  <a:tcPr marL="164401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048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0F1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>
                          <a:solidFill>
                            <a:srgbClr val="000000"/>
                          </a:solidFill>
                          <a:hlinkClick r:id="rId3"/>
                        </a:rPr>
                        <a:t>Нидерланды</a:t>
                      </a:r>
                      <a:endParaRPr lang="ru-RU" sz="1600"/>
                    </a:p>
                  </a:txBody>
                  <a:tcPr marL="287702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048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0F1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5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048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0F1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5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048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0F1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7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048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0F1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/>
                        <a:t>17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048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0F1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69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3</a:t>
                      </a:r>
                    </a:p>
                  </a:txBody>
                  <a:tcPr marL="164401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50F1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C8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dirty="0">
                          <a:solidFill>
                            <a:srgbClr val="000000"/>
                          </a:solidFill>
                          <a:hlinkClick r:id="rId4"/>
                        </a:rPr>
                        <a:t>Норвегия</a:t>
                      </a:r>
                      <a:endParaRPr lang="ru-RU" sz="1600" dirty="0"/>
                    </a:p>
                  </a:txBody>
                  <a:tcPr marL="287702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50F1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C8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5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50F1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C8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3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50F1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C8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6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50F1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C8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/>
                        <a:t>14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50F1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C8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69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4</a:t>
                      </a:r>
                    </a:p>
                  </a:txBody>
                  <a:tcPr marL="164401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40C8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49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>
                          <a:solidFill>
                            <a:srgbClr val="000000"/>
                          </a:solidFill>
                          <a:hlinkClick r:id="rId5"/>
                        </a:rPr>
                        <a:t>Швейцария</a:t>
                      </a:r>
                      <a:endParaRPr lang="ru-RU" sz="1600"/>
                    </a:p>
                  </a:txBody>
                  <a:tcPr marL="287702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40C8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49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5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40C8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49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1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40C8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49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1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40C8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49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/>
                        <a:t>7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40C8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49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69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5</a:t>
                      </a:r>
                    </a:p>
                  </a:txBody>
                  <a:tcPr marL="164401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49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04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>
                          <a:solidFill>
                            <a:srgbClr val="000000"/>
                          </a:solidFill>
                          <a:hlinkClick r:id="rId6"/>
                        </a:rPr>
                        <a:t>Россия</a:t>
                      </a:r>
                      <a:endParaRPr lang="ru-RU" sz="1600"/>
                    </a:p>
                  </a:txBody>
                  <a:tcPr marL="287702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49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04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4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49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04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7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49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04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dirty="0"/>
                        <a:t>5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49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04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/>
                        <a:t>16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49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04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69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6</a:t>
                      </a:r>
                    </a:p>
                  </a:txBody>
                  <a:tcPr marL="164401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104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017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>
                          <a:solidFill>
                            <a:srgbClr val="000000"/>
                          </a:solidFill>
                          <a:hlinkClick r:id="rId7"/>
                        </a:rPr>
                        <a:t>Канада</a:t>
                      </a:r>
                      <a:endParaRPr lang="ru-RU" sz="1600"/>
                    </a:p>
                  </a:txBody>
                  <a:tcPr marL="287702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104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017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4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104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017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6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104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017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4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104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017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/>
                        <a:t>14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104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017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2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7</a:t>
                      </a:r>
                    </a:p>
                  </a:txBody>
                  <a:tcPr marL="164401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017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04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>
                          <a:solidFill>
                            <a:srgbClr val="000000"/>
                          </a:solidFill>
                          <a:hlinkClick r:id="rId8"/>
                        </a:rPr>
                        <a:t>Соединенные Штаты</a:t>
                      </a:r>
                      <a:endParaRPr lang="ru-RU" sz="1600"/>
                    </a:p>
                  </a:txBody>
                  <a:tcPr marL="287702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017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04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4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017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04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4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017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04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8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017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04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/>
                        <a:t>16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017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04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69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8</a:t>
                      </a:r>
                    </a:p>
                  </a:txBody>
                  <a:tcPr marL="164401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04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0E9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>
                          <a:solidFill>
                            <a:srgbClr val="000000"/>
                          </a:solidFill>
                          <a:hlinkClick r:id="rId9"/>
                        </a:rPr>
                        <a:t>Польша</a:t>
                      </a:r>
                      <a:endParaRPr lang="ru-RU" sz="1600"/>
                    </a:p>
                  </a:txBody>
                  <a:tcPr marL="287702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04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0E9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4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04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0E9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0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04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0E9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0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04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0E9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/>
                        <a:t>4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04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0E9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69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9</a:t>
                      </a:r>
                    </a:p>
                  </a:txBody>
                  <a:tcPr marL="164401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0E9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D6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>
                          <a:solidFill>
                            <a:srgbClr val="000000"/>
                          </a:solidFill>
                          <a:hlinkClick r:id="rId10"/>
                        </a:rPr>
                        <a:t>Китай</a:t>
                      </a:r>
                      <a:endParaRPr lang="ru-RU" sz="1600"/>
                    </a:p>
                  </a:txBody>
                  <a:tcPr marL="287702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0E9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D6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3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0E9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D6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2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0E9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D6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0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0E9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D6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/>
                        <a:t>5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30E9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D6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69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10</a:t>
                      </a:r>
                    </a:p>
                  </a:txBody>
                  <a:tcPr marL="164401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D6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D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>
                          <a:solidFill>
                            <a:srgbClr val="000000"/>
                          </a:solidFill>
                          <a:hlinkClick r:id="rId11"/>
                        </a:rPr>
                        <a:t>Беларусь</a:t>
                      </a:r>
                      <a:endParaRPr lang="ru-RU" sz="1600"/>
                    </a:p>
                  </a:txBody>
                  <a:tcPr marL="287702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D6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D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3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D6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D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0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D6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D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1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D6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D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dirty="0"/>
                        <a:t>4</a:t>
                      </a:r>
                    </a:p>
                  </a:txBody>
                  <a:tcPr marL="41100" marR="41100" marT="32880" marB="3288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D6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D9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3568" y="188640"/>
            <a:ext cx="7704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/>
              <a:t>16 февраля 2014г.</a:t>
            </a:r>
          </a:p>
          <a:p>
            <a:pPr algn="ctr"/>
            <a:r>
              <a:rPr lang="ru-RU" sz="4800" b="1" dirty="0" smtClean="0"/>
              <a:t>Медальный зачет </a:t>
            </a:r>
            <a:endParaRPr lang="ru-RU" sz="4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/>
              <a:t>9 февраля 2014г.</a:t>
            </a:r>
            <a:endParaRPr lang="ru-RU" sz="4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796136" y="2204864"/>
            <a:ext cx="309634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t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Ольга ВИЛУХИНА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</a:rPr>
              <a:t>Биатлон</a:t>
            </a:r>
            <a:endParaRPr lang="ru-RU" sz="2800" b="1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 fontAlgn="t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Спринт 7,5 км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женщины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t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lang="ru-RU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algn="ctr" fontAlgn="t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algn="ctr" fontAlgn="t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Место: 2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серебро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2" name="Picture 8" descr="http://photo.championat.com/11/11767/mid2/479537-rossijskaja-biatlonistka-olga-vilukhina-zavoevala-serebro-v-sprinte-na-olimpiade-v-soch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72816"/>
            <a:ext cx="5668434" cy="41864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/>
              <a:t>9 февраля 2014г.</a:t>
            </a:r>
            <a:endParaRPr lang="ru-R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444208" y="1700808"/>
            <a:ext cx="23042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Альберт ДЕМЧЕНКО</a:t>
            </a:r>
          </a:p>
          <a:p>
            <a:pPr lvl="0" fontAlgn="ctr"/>
            <a:r>
              <a:rPr lang="ru-RU" sz="2800" b="1" dirty="0">
                <a:hlinkClick r:id="rId2"/>
              </a:rPr>
              <a:t>Санный спорт</a:t>
            </a:r>
            <a:endParaRPr lang="ru-RU" sz="2800" b="1" dirty="0"/>
          </a:p>
          <a:p>
            <a:pPr lvl="0" fontAlgn="ctr"/>
            <a:r>
              <a:rPr lang="ru-RU" sz="2800" b="1" dirty="0">
                <a:hlinkClick r:id="rId3"/>
              </a:rPr>
              <a:t>Мужчины на одноместных санях</a:t>
            </a:r>
            <a:endParaRPr lang="ru-RU" sz="2800" b="1" dirty="0"/>
          </a:p>
          <a:p>
            <a:pPr lvl="0" algn="ctr" fontAlgn="ctr"/>
            <a:r>
              <a:rPr lang="ru-RU" sz="2800" b="1" dirty="0" smtClean="0">
                <a:solidFill>
                  <a:srgbClr val="FF0000"/>
                </a:solidFill>
              </a:rPr>
              <a:t>Место: 2 Серебро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15366" name="Picture 6" descr="http://content.izvestia.ru/media/3/news/2014/02/565929/BUL_7092_120x8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628800"/>
            <a:ext cx="5616624" cy="3744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Награждение фигуристов медалями на олимпиад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924944"/>
            <a:ext cx="6096000" cy="342900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827584" y="836712"/>
            <a:ext cx="756084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/>
              <a:t>9 февраля 2014г.</a:t>
            </a:r>
          </a:p>
          <a:p>
            <a:pPr algn="ctr"/>
            <a:r>
              <a:rPr lang="ru-RU" sz="2800" dirty="0" smtClean="0"/>
              <a:t>Командные соревнования, танцы на льду, произвольный танец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923192" y="5229200"/>
            <a:ext cx="152343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Место: 1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золото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64288" y="256490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732240" y="1772816"/>
            <a:ext cx="24117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Россиянин </a:t>
            </a:r>
            <a:r>
              <a:rPr lang="ru-RU" b="1" dirty="0">
                <a:solidFill>
                  <a:srgbClr val="FF0000"/>
                </a:solidFill>
              </a:rPr>
              <a:t>Александр </a:t>
            </a:r>
            <a:r>
              <a:rPr lang="ru-RU" b="1" dirty="0" err="1">
                <a:solidFill>
                  <a:srgbClr val="FF0000"/>
                </a:solidFill>
              </a:rPr>
              <a:t>Смышляев</a:t>
            </a:r>
            <a:r>
              <a:rPr lang="ru-RU" b="1" dirty="0"/>
              <a:t> завоевал бронзовую медаль на Олимпиаде в Сочи. Спортсмен продемонстрировал потрясающее выступление в соревнованиях по фристайлу в дисциплине могул.</a:t>
            </a:r>
            <a:endParaRPr lang="ru-RU" dirty="0"/>
          </a:p>
        </p:txBody>
      </p:sp>
      <p:pic>
        <p:nvPicPr>
          <p:cNvPr id="19458" name="Picture 2" descr="Александр Смышляе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00808"/>
            <a:ext cx="6660232" cy="460851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804248" y="5301209"/>
            <a:ext cx="18722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Место: 3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бронза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404664"/>
            <a:ext cx="7200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/>
              <a:t>10 </a:t>
            </a:r>
            <a:r>
              <a:rPr lang="ru-RU" sz="4800" b="1" dirty="0" smtClean="0"/>
              <a:t>февраля 2014г.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Виктор Ан: «Стремлюсь выиграть золото для России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708920"/>
            <a:ext cx="4752528" cy="310515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043608" y="836712"/>
            <a:ext cx="71287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/>
              <a:t>10 февраля 2014г.</a:t>
            </a:r>
            <a:endParaRPr lang="ru-RU" sz="48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724128" y="2708920"/>
            <a:ext cx="302433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Виктор Ан</a:t>
            </a:r>
          </a:p>
          <a:p>
            <a:r>
              <a:rPr lang="ru-RU" sz="2800" b="1" dirty="0" smtClean="0"/>
              <a:t>Бронзовый призер в соревнованиях по шорт-треку </a:t>
            </a:r>
          </a:p>
          <a:p>
            <a:endParaRPr lang="ru-RU" sz="2800" b="1" dirty="0"/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Место: 3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бронза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3608" y="836712"/>
            <a:ext cx="71287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/>
              <a:t>11 февраля 2014г.</a:t>
            </a:r>
            <a:endParaRPr lang="ru-RU" sz="48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724128" y="2708920"/>
            <a:ext cx="302433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Ольга </a:t>
            </a:r>
            <a:r>
              <a:rPr lang="ru-RU" sz="2800" b="1" dirty="0" err="1" smtClean="0">
                <a:solidFill>
                  <a:srgbClr val="FF0000"/>
                </a:solidFill>
              </a:rPr>
              <a:t>Фаткулина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endParaRPr lang="ru-RU" sz="2800" b="1" dirty="0" smtClean="0"/>
          </a:p>
          <a:p>
            <a:r>
              <a:rPr lang="ru-RU" sz="2800" b="1" dirty="0" smtClean="0"/>
              <a:t>Скоростной бег на коньках</a:t>
            </a:r>
          </a:p>
          <a:p>
            <a:r>
              <a:rPr lang="ru-RU" sz="2800" b="1" dirty="0" smtClean="0"/>
              <a:t>Женщины, 500м </a:t>
            </a:r>
          </a:p>
          <a:p>
            <a:endParaRPr lang="ru-RU" sz="2800" b="1" dirty="0"/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Место: 2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серебро</a:t>
            </a:r>
          </a:p>
          <a:p>
            <a:endParaRPr lang="ru-RU" dirty="0"/>
          </a:p>
        </p:txBody>
      </p:sp>
      <p:pic>
        <p:nvPicPr>
          <p:cNvPr id="5" name="Picture 2" descr="http://photo.championat.com/11/11793/cov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564904"/>
            <a:ext cx="4896544" cy="3960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3608" y="836712"/>
            <a:ext cx="71287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/>
              <a:t>12 февраля 2014г.</a:t>
            </a:r>
            <a:endParaRPr lang="ru-RU" sz="48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724128" y="1556792"/>
            <a:ext cx="341987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Татьяна </a:t>
            </a:r>
            <a:r>
              <a:rPr lang="ru-RU" sz="2800" b="1" dirty="0" err="1" smtClean="0">
                <a:solidFill>
                  <a:srgbClr val="FF0000"/>
                </a:solidFill>
              </a:rPr>
              <a:t>Волосожар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r>
              <a:rPr lang="ru-RU" sz="2800" b="1" dirty="0" smtClean="0">
                <a:solidFill>
                  <a:srgbClr val="FF0000"/>
                </a:solidFill>
              </a:rPr>
              <a:t>Максим </a:t>
            </a:r>
            <a:r>
              <a:rPr lang="ru-RU" sz="2800" b="1" dirty="0" err="1" smtClean="0">
                <a:solidFill>
                  <a:srgbClr val="FF0000"/>
                </a:solidFill>
              </a:rPr>
              <a:t>Траньков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endParaRPr lang="ru-RU" sz="2800" b="1" dirty="0" smtClean="0"/>
          </a:p>
          <a:p>
            <a:r>
              <a:rPr lang="ru-RU" sz="2800" b="1" dirty="0" smtClean="0">
                <a:solidFill>
                  <a:srgbClr val="FF0000"/>
                </a:solidFill>
              </a:rPr>
              <a:t>Федор Климов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Ксения Столбова</a:t>
            </a:r>
          </a:p>
          <a:p>
            <a:r>
              <a:rPr lang="ru-RU" sz="2800" b="1" dirty="0" smtClean="0"/>
              <a:t>Фигурное катание на коньках</a:t>
            </a:r>
          </a:p>
          <a:p>
            <a:r>
              <a:rPr lang="ru-RU" sz="2800" b="1" dirty="0" smtClean="0"/>
              <a:t>Пары, произвольная программа</a:t>
            </a:r>
            <a:endParaRPr lang="ru-RU" sz="2800" b="1" dirty="0"/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Место: 1 и 2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Золото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серебро</a:t>
            </a:r>
          </a:p>
          <a:p>
            <a:endParaRPr lang="ru-RU" dirty="0"/>
          </a:p>
        </p:txBody>
      </p:sp>
      <p:pic>
        <p:nvPicPr>
          <p:cNvPr id="22530" name="Picture 2" descr="http://photo.championat.com/11/11801/cov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852936"/>
            <a:ext cx="5184576" cy="2592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75656" y="476672"/>
            <a:ext cx="6336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/>
              <a:t>13 февраля 2014г.</a:t>
            </a:r>
            <a:endParaRPr lang="ru-RU" sz="4800" b="1" dirty="0"/>
          </a:p>
        </p:txBody>
      </p:sp>
      <p:pic>
        <p:nvPicPr>
          <p:cNvPr id="20483" name="Picture 3" descr="http://photo.championat.com/11/11817/cov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492896"/>
            <a:ext cx="5256584" cy="36004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652120" y="2564904"/>
            <a:ext cx="324036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Евгений </a:t>
            </a:r>
            <a:r>
              <a:rPr lang="ru-RU" sz="2800" b="1" dirty="0" err="1" smtClean="0">
                <a:solidFill>
                  <a:srgbClr val="FF0000"/>
                </a:solidFill>
              </a:rPr>
              <a:t>Гараничев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endParaRPr lang="ru-RU" dirty="0"/>
          </a:p>
          <a:p>
            <a:pPr algn="ctr"/>
            <a:r>
              <a:rPr lang="ru-RU" sz="2800" dirty="0" smtClean="0"/>
              <a:t>Биатлон </a:t>
            </a:r>
          </a:p>
          <a:p>
            <a:pPr algn="ctr"/>
            <a:r>
              <a:rPr lang="ru-RU" sz="2800" dirty="0" smtClean="0"/>
              <a:t>Индивидуальная гонка, 20 км, мужчины</a:t>
            </a:r>
          </a:p>
          <a:p>
            <a:pPr algn="ctr"/>
            <a:endParaRPr lang="ru-RU" sz="2800" dirty="0"/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Место: 3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бронза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317</Words>
  <Application>Microsoft Office PowerPoint</Application>
  <PresentationFormat>Экран (4:3)</PresentationFormat>
  <Paragraphs>172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9 февраля 2014г.</vt:lpstr>
      <vt:lpstr>9 февраля 2014г.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23</cp:revision>
  <dcterms:created xsi:type="dcterms:W3CDTF">2014-02-16T18:08:46Z</dcterms:created>
  <dcterms:modified xsi:type="dcterms:W3CDTF">2014-02-16T21:14:14Z</dcterms:modified>
</cp:coreProperties>
</file>